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0" r:id="rId3"/>
    <p:sldId id="258" r:id="rId4"/>
    <p:sldId id="263" r:id="rId5"/>
    <p:sldId id="264" r:id="rId6"/>
    <p:sldId id="265"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autoAdjust="0"/>
  </p:normalViewPr>
  <p:slideViewPr>
    <p:cSldViewPr snapToGrid="0">
      <p:cViewPr varScale="1">
        <p:scale>
          <a:sx n="68" d="100"/>
          <a:sy n="68" d="100"/>
        </p:scale>
        <p:origin x="81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it-IT"/>
              <a:t>Fare clic per modificare lo stile del titolo dello schema</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5/9/2024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41D2AC3-6A0B-4169-B1EA-E3AE8B351BDD}" type="datetimeFigureOut">
              <a:rPr lang="en-US" dirty="0"/>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D4B9363-8B87-41B7-9F8E-64519CBB8F34}" type="datetimeFigureOut">
              <a:rPr lang="en-US" dirty="0"/>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AEF5746-5284-4951-9F37-7AE924EDBCB7}" type="datetimeFigureOut">
              <a:rPr lang="en-US" dirty="0"/>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2398B29-7265-4A65-A2A4-6703C057B7C1}" type="datetimeFigureOut">
              <a:rPr lang="en-US" dirty="0"/>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28FBA082-94DF-4C4B-A041-6624924AB0A8}" type="datetimeFigureOut">
              <a:rPr lang="en-US" dirty="0"/>
              <a:t>5/9/2024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it-IT"/>
              <a:t>Fare clic per modificare lo stile del titolo dello schema</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B27686C4-3AB5-4E0C-86CA-FB108C350AA9}" type="datetimeFigureOut">
              <a:rPr lang="en-US" dirty="0"/>
              <a:t>5/9/2024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it-IT"/>
              <a:t>Fare clic per modificare lo stile del titolo dello schema</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F7F47CF-67C9-420C-80A5-E2069FF0C2DF}" type="datetimeFigureOut">
              <a:rPr lang="en-US" dirty="0"/>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Content Placeholder 3"/>
          <p:cNvSpPr>
            <a:spLocks noGrp="1"/>
          </p:cNvSpPr>
          <p:nvPr>
            <p:ph sz="quarter" idx="13"/>
          </p:nvPr>
        </p:nvSpPr>
        <p:spPr>
          <a:xfrm>
            <a:off x="685802" y="2861733"/>
            <a:ext cx="5088712" cy="2512852"/>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3" name="Content Placeholder 5"/>
          <p:cNvSpPr>
            <a:spLocks noGrp="1"/>
          </p:cNvSpPr>
          <p:nvPr>
            <p:ph sz="quarter" idx="14"/>
          </p:nvPr>
        </p:nvSpPr>
        <p:spPr>
          <a:xfrm>
            <a:off x="5993969" y="2861733"/>
            <a:ext cx="5088713" cy="2512852"/>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5/9/2024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5/9/2024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5/9/2024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it-IT"/>
              <a:t>Fare clic per modificare lo stile del titolo dello schema</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0C3BFE2-83B7-4B0A-B9D3-AB28331082B3}" type="datetimeFigureOut">
              <a:rPr lang="en-US" dirty="0"/>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2EF78E3-FDA3-4D28-AAA2-0B81F349A39D}" type="datetimeFigureOut">
              <a:rPr lang="en-US" dirty="0"/>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5/9/2024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A93EFC-8D53-081C-1A8F-6C12240BAEC0}"/>
              </a:ext>
            </a:extLst>
          </p:cNvPr>
          <p:cNvSpPr>
            <a:spLocks noGrp="1"/>
          </p:cNvSpPr>
          <p:nvPr>
            <p:ph type="title"/>
          </p:nvPr>
        </p:nvSpPr>
        <p:spPr>
          <a:xfrm>
            <a:off x="693643" y="685800"/>
            <a:ext cx="4126860" cy="1494692"/>
          </a:xfrm>
        </p:spPr>
        <p:txBody>
          <a:bodyPr>
            <a:normAutofit/>
          </a:bodyPr>
          <a:lstStyle/>
          <a:p>
            <a:r>
              <a:rPr lang="it-IT" dirty="0"/>
              <a:t>Recensione del mese di maggio </a:t>
            </a:r>
            <a:br>
              <a:rPr lang="it-IT" dirty="0"/>
            </a:br>
            <a:r>
              <a:rPr lang="it-IT" sz="2700" dirty="0">
                <a:solidFill>
                  <a:schemeClr val="tx1">
                    <a:lumMod val="65000"/>
                    <a:lumOff val="35000"/>
                  </a:schemeClr>
                </a:solidFill>
              </a:rPr>
              <a:t>classe 4°scuola p. novelli</a:t>
            </a:r>
          </a:p>
        </p:txBody>
      </p:sp>
      <p:pic>
        <p:nvPicPr>
          <p:cNvPr id="6" name="Segnaposto contenuto 5">
            <a:extLst>
              <a:ext uri="{FF2B5EF4-FFF2-40B4-BE49-F238E27FC236}">
                <a16:creationId xmlns:a16="http://schemas.microsoft.com/office/drawing/2014/main" id="{E242713E-34D2-F778-7909-9EE19B8B9C33}"/>
              </a:ext>
            </a:extLst>
          </p:cNvPr>
          <p:cNvPicPr>
            <a:picLocks noGrp="1" noChangeAspect="1"/>
          </p:cNvPicPr>
          <p:nvPr>
            <p:ph sz="quarter" idx="13"/>
          </p:nvPr>
        </p:nvPicPr>
        <p:blipFill>
          <a:blip r:embed="rId2"/>
          <a:stretch>
            <a:fillRect/>
          </a:stretch>
        </p:blipFill>
        <p:spPr>
          <a:xfrm rot="5400000">
            <a:off x="5719763" y="1432730"/>
            <a:ext cx="4689475" cy="3195615"/>
          </a:xfrm>
        </p:spPr>
      </p:pic>
      <p:sp>
        <p:nvSpPr>
          <p:cNvPr id="4" name="Segnaposto testo 3">
            <a:extLst>
              <a:ext uri="{FF2B5EF4-FFF2-40B4-BE49-F238E27FC236}">
                <a16:creationId xmlns:a16="http://schemas.microsoft.com/office/drawing/2014/main" id="{8DD643AE-8C54-3550-EDB0-DAA34CA91AF8}"/>
              </a:ext>
            </a:extLst>
          </p:cNvPr>
          <p:cNvSpPr>
            <a:spLocks noGrp="1"/>
          </p:cNvSpPr>
          <p:nvPr>
            <p:ph type="body" sz="half" idx="2"/>
          </p:nvPr>
        </p:nvSpPr>
        <p:spPr/>
        <p:txBody>
          <a:bodyPr/>
          <a:lstStyle/>
          <a:p>
            <a:pPr algn="l"/>
            <a:r>
              <a:rPr lang="it-IT" dirty="0"/>
              <a:t>Titolo: la magica medicina</a:t>
            </a:r>
          </a:p>
          <a:p>
            <a:pPr algn="l"/>
            <a:r>
              <a:rPr lang="it-IT" dirty="0"/>
              <a:t>Autore: roald dahl</a:t>
            </a:r>
          </a:p>
          <a:p>
            <a:pPr algn="l"/>
            <a:r>
              <a:rPr lang="it-IT" dirty="0"/>
              <a:t>Casa editrice: salani</a:t>
            </a:r>
          </a:p>
          <a:p>
            <a:pPr algn="l"/>
            <a:r>
              <a:rPr lang="it-IT" dirty="0"/>
              <a:t>Collana: gli istrici</a:t>
            </a:r>
          </a:p>
          <a:p>
            <a:pPr algn="l"/>
            <a:r>
              <a:rPr lang="it-IT" dirty="0"/>
              <a:t>Edizione: 1991-2009</a:t>
            </a:r>
          </a:p>
        </p:txBody>
      </p:sp>
    </p:spTree>
    <p:extLst>
      <p:ext uri="{BB962C8B-B14F-4D97-AF65-F5344CB8AC3E}">
        <p14:creationId xmlns:p14="http://schemas.microsoft.com/office/powerpoint/2010/main" val="4247399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95DF37-5710-2890-09AF-2467326A53D7}"/>
              </a:ext>
            </a:extLst>
          </p:cNvPr>
          <p:cNvSpPr>
            <a:spLocks noGrp="1"/>
          </p:cNvSpPr>
          <p:nvPr>
            <p:ph type="title"/>
          </p:nvPr>
        </p:nvSpPr>
        <p:spPr/>
        <p:txBody>
          <a:bodyPr>
            <a:normAutofit/>
          </a:bodyPr>
          <a:lstStyle/>
          <a:p>
            <a:r>
              <a:rPr lang="it-IT" sz="3600" dirty="0"/>
              <a:t>La medicina magica</a:t>
            </a:r>
          </a:p>
        </p:txBody>
      </p:sp>
      <p:sp>
        <p:nvSpPr>
          <p:cNvPr id="3" name="Segnaposto contenuto 2">
            <a:extLst>
              <a:ext uri="{FF2B5EF4-FFF2-40B4-BE49-F238E27FC236}">
                <a16:creationId xmlns:a16="http://schemas.microsoft.com/office/drawing/2014/main" id="{91446AD4-41B3-B236-12D3-AEEBCF15DA0D}"/>
              </a:ext>
            </a:extLst>
          </p:cNvPr>
          <p:cNvSpPr>
            <a:spLocks noGrp="1"/>
          </p:cNvSpPr>
          <p:nvPr>
            <p:ph sz="quarter" idx="13"/>
          </p:nvPr>
        </p:nvSpPr>
        <p:spPr>
          <a:xfrm>
            <a:off x="685800" y="1505244"/>
            <a:ext cx="10394707" cy="3165230"/>
          </a:xfrm>
        </p:spPr>
        <p:txBody>
          <a:bodyPr/>
          <a:lstStyle/>
          <a:p>
            <a:pPr marL="0" indent="0" algn="just">
              <a:buNone/>
            </a:pPr>
            <a:r>
              <a:rPr lang="it-IT" dirty="0"/>
              <a:t>George ha una nonna insopportabile che gli racconta cose disgustose e che lo tratta in malo modo, perciò decide di preparare una medicina magica per cambiare il suo carattere, inventandosi una ricetta che avrà effetti inaspettati . </a:t>
            </a:r>
          </a:p>
          <a:p>
            <a:pPr marL="0" indent="0" algn="just">
              <a:buNone/>
            </a:pPr>
            <a:r>
              <a:rPr lang="it-IT" dirty="0"/>
              <a:t>È una storia fantasiosa e divertente con un finale inaspettato. </a:t>
            </a:r>
          </a:p>
        </p:txBody>
      </p:sp>
    </p:spTree>
    <p:extLst>
      <p:ext uri="{BB962C8B-B14F-4D97-AF65-F5344CB8AC3E}">
        <p14:creationId xmlns:p14="http://schemas.microsoft.com/office/powerpoint/2010/main" val="3475353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D853AD-17B4-FCE8-9CC5-54C5ED094E37}"/>
              </a:ext>
            </a:extLst>
          </p:cNvPr>
          <p:cNvSpPr>
            <a:spLocks noGrp="1"/>
          </p:cNvSpPr>
          <p:nvPr>
            <p:ph type="title"/>
          </p:nvPr>
        </p:nvSpPr>
        <p:spPr>
          <a:xfrm>
            <a:off x="685801" y="685800"/>
            <a:ext cx="10396882" cy="355209"/>
          </a:xfrm>
        </p:spPr>
        <p:txBody>
          <a:bodyPr>
            <a:normAutofit fontScale="90000"/>
          </a:bodyPr>
          <a:lstStyle/>
          <a:p>
            <a:r>
              <a:rPr lang="it-IT" sz="4000" dirty="0"/>
              <a:t>Che cosa ci è piaciuto di questa storia?...</a:t>
            </a:r>
          </a:p>
        </p:txBody>
      </p:sp>
      <p:sp>
        <p:nvSpPr>
          <p:cNvPr id="3" name="Segnaposto contenuto 2">
            <a:extLst>
              <a:ext uri="{FF2B5EF4-FFF2-40B4-BE49-F238E27FC236}">
                <a16:creationId xmlns:a16="http://schemas.microsoft.com/office/drawing/2014/main" id="{19086912-F662-30B9-9ECD-36A060747DF4}"/>
              </a:ext>
            </a:extLst>
          </p:cNvPr>
          <p:cNvSpPr>
            <a:spLocks noGrp="1"/>
          </p:cNvSpPr>
          <p:nvPr>
            <p:ph sz="quarter" idx="13"/>
          </p:nvPr>
        </p:nvSpPr>
        <p:spPr>
          <a:xfrm>
            <a:off x="685800" y="1482036"/>
            <a:ext cx="5088714" cy="3892550"/>
          </a:xfrm>
        </p:spPr>
        <p:txBody>
          <a:bodyPr>
            <a:normAutofit fontScale="92500" lnSpcReduction="20000"/>
          </a:bodyPr>
          <a:lstStyle/>
          <a:p>
            <a:r>
              <a:rPr lang="it-IT" sz="1800" dirty="0"/>
              <a:t>MI è piaciuta molto la descrizione della nonna insopportabile che infastidiva il nipote. (T.c.)</a:t>
            </a:r>
          </a:p>
          <a:p>
            <a:r>
              <a:rPr lang="it-IT" sz="1800" dirty="0"/>
              <a:t>Ho trovato divertente la preparazione della pozione. (l.)</a:t>
            </a:r>
          </a:p>
          <a:p>
            <a:r>
              <a:rPr lang="it-IT" sz="1800" dirty="0"/>
              <a:t>Mi è piaciuta la parte dove george preparava la medicina, perché metteva dentro un sacco di cose che se le mangi sono tossiche. Mi sono divertita quando la medicina ha fatto diventare tutti gli animali giganti. (M)</a:t>
            </a:r>
          </a:p>
          <a:p>
            <a:r>
              <a:rPr lang="it-IT" sz="1800" dirty="0"/>
              <a:t>La cosa che mi è piaciuta di più è stata quando il signor Kranky pensava a guadagnare i soldi con la medicina, ma la medicina non funzionava e poi la nonna è scomparsa. (s)</a:t>
            </a:r>
          </a:p>
          <a:p>
            <a:endParaRPr lang="it-IT" sz="1800" dirty="0"/>
          </a:p>
          <a:p>
            <a:endParaRPr lang="it-IT" sz="1800" dirty="0"/>
          </a:p>
        </p:txBody>
      </p:sp>
      <p:pic>
        <p:nvPicPr>
          <p:cNvPr id="6" name="Segnaposto contenuto 5">
            <a:extLst>
              <a:ext uri="{FF2B5EF4-FFF2-40B4-BE49-F238E27FC236}">
                <a16:creationId xmlns:a16="http://schemas.microsoft.com/office/drawing/2014/main" id="{E340B3B9-5052-C540-28EA-F79FFBB005FD}"/>
              </a:ext>
            </a:extLst>
          </p:cNvPr>
          <p:cNvPicPr>
            <a:picLocks noGrp="1" noChangeAspect="1"/>
          </p:cNvPicPr>
          <p:nvPr>
            <p:ph sz="quarter" idx="14"/>
          </p:nvPr>
        </p:nvPicPr>
        <p:blipFill>
          <a:blip r:embed="rId2"/>
          <a:stretch>
            <a:fillRect/>
          </a:stretch>
        </p:blipFill>
        <p:spPr>
          <a:xfrm>
            <a:off x="6096000" y="1482726"/>
            <a:ext cx="4862732" cy="3892550"/>
          </a:xfrm>
        </p:spPr>
      </p:pic>
    </p:spTree>
    <p:extLst>
      <p:ext uri="{BB962C8B-B14F-4D97-AF65-F5344CB8AC3E}">
        <p14:creationId xmlns:p14="http://schemas.microsoft.com/office/powerpoint/2010/main" val="3367059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82887D-B22A-E994-81E2-8C50A1C491E1}"/>
              </a:ext>
            </a:extLst>
          </p:cNvPr>
          <p:cNvSpPr>
            <a:spLocks noGrp="1"/>
          </p:cNvSpPr>
          <p:nvPr>
            <p:ph type="title"/>
          </p:nvPr>
        </p:nvSpPr>
        <p:spPr>
          <a:xfrm>
            <a:off x="685801" y="685800"/>
            <a:ext cx="10396882" cy="481818"/>
          </a:xfrm>
        </p:spPr>
        <p:txBody>
          <a:bodyPr>
            <a:normAutofit fontScale="90000"/>
          </a:bodyPr>
          <a:lstStyle/>
          <a:p>
            <a:r>
              <a:rPr lang="it-IT" sz="4000" dirty="0"/>
              <a:t>…Ne abbiamo parlato insieme...</a:t>
            </a:r>
          </a:p>
        </p:txBody>
      </p:sp>
      <p:sp>
        <p:nvSpPr>
          <p:cNvPr id="3" name="Segnaposto contenuto 2">
            <a:extLst>
              <a:ext uri="{FF2B5EF4-FFF2-40B4-BE49-F238E27FC236}">
                <a16:creationId xmlns:a16="http://schemas.microsoft.com/office/drawing/2014/main" id="{FB599538-7AA4-54B6-4445-7736BB89EF86}"/>
              </a:ext>
            </a:extLst>
          </p:cNvPr>
          <p:cNvSpPr>
            <a:spLocks noGrp="1"/>
          </p:cNvSpPr>
          <p:nvPr>
            <p:ph sz="quarter" idx="13"/>
          </p:nvPr>
        </p:nvSpPr>
        <p:spPr>
          <a:xfrm>
            <a:off x="685800" y="1533378"/>
            <a:ext cx="5088714" cy="3841207"/>
          </a:xfrm>
        </p:spPr>
        <p:txBody>
          <a:bodyPr/>
          <a:lstStyle/>
          <a:p>
            <a:r>
              <a:rPr lang="it-IT" dirty="0"/>
              <a:t>Di questa storia mi è piaciuta la parte in cui la nonna sfonda il tetto e arriva la gru per liberarla. (T)</a:t>
            </a:r>
          </a:p>
          <a:p>
            <a:r>
              <a:rPr lang="it-IT" dirty="0"/>
              <a:t>Mi è piaciuto quando la nonna è diventata gigante. (G)</a:t>
            </a:r>
          </a:p>
          <a:p>
            <a:r>
              <a:rPr lang="it-IT" dirty="0"/>
              <a:t>Mi è piaciuta la parte in cui la nonna è diventata grassa e poi quando voleva del tè, ma ha bevuto ancora medicina e infine è sparita. (n)</a:t>
            </a:r>
          </a:p>
          <a:p>
            <a:endParaRPr lang="it-IT" dirty="0"/>
          </a:p>
        </p:txBody>
      </p:sp>
      <p:pic>
        <p:nvPicPr>
          <p:cNvPr id="5" name="Segnaposto contenuto 7">
            <a:extLst>
              <a:ext uri="{FF2B5EF4-FFF2-40B4-BE49-F238E27FC236}">
                <a16:creationId xmlns:a16="http://schemas.microsoft.com/office/drawing/2014/main" id="{45A1A65D-28F8-FB15-342A-EF919DE4941C}"/>
              </a:ext>
            </a:extLst>
          </p:cNvPr>
          <p:cNvPicPr>
            <a:picLocks noGrp="1" noChangeAspect="1"/>
          </p:cNvPicPr>
          <p:nvPr>
            <p:ph sz="quarter" idx="14"/>
          </p:nvPr>
        </p:nvPicPr>
        <p:blipFill>
          <a:blip r:embed="rId2"/>
          <a:stretch>
            <a:fillRect/>
          </a:stretch>
        </p:blipFill>
        <p:spPr>
          <a:xfrm>
            <a:off x="6584071" y="1533378"/>
            <a:ext cx="2395385" cy="3841207"/>
          </a:xfrm>
        </p:spPr>
      </p:pic>
      <p:pic>
        <p:nvPicPr>
          <p:cNvPr id="6" name="Segnaposto contenuto 5">
            <a:extLst>
              <a:ext uri="{FF2B5EF4-FFF2-40B4-BE49-F238E27FC236}">
                <a16:creationId xmlns:a16="http://schemas.microsoft.com/office/drawing/2014/main" id="{69F986D0-5163-A769-EE1B-367C2AA917EC}"/>
              </a:ext>
            </a:extLst>
          </p:cNvPr>
          <p:cNvPicPr>
            <a:picLocks noChangeAspect="1"/>
          </p:cNvPicPr>
          <p:nvPr/>
        </p:nvPicPr>
        <p:blipFill>
          <a:blip r:embed="rId3"/>
          <a:stretch>
            <a:fillRect/>
          </a:stretch>
        </p:blipFill>
        <p:spPr>
          <a:xfrm>
            <a:off x="8979457" y="1533378"/>
            <a:ext cx="2103226" cy="3841207"/>
          </a:xfrm>
          <a:prstGeom prst="rect">
            <a:avLst/>
          </a:prstGeom>
        </p:spPr>
      </p:pic>
    </p:spTree>
    <p:extLst>
      <p:ext uri="{BB962C8B-B14F-4D97-AF65-F5344CB8AC3E}">
        <p14:creationId xmlns:p14="http://schemas.microsoft.com/office/powerpoint/2010/main" val="76373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C962ED-F8B0-2764-AE44-91250026DA1E}"/>
              </a:ext>
            </a:extLst>
          </p:cNvPr>
          <p:cNvSpPr>
            <a:spLocks noGrp="1"/>
          </p:cNvSpPr>
          <p:nvPr>
            <p:ph type="title"/>
          </p:nvPr>
        </p:nvSpPr>
        <p:spPr>
          <a:xfrm>
            <a:off x="685801" y="685800"/>
            <a:ext cx="10396882" cy="383345"/>
          </a:xfrm>
        </p:spPr>
        <p:txBody>
          <a:bodyPr>
            <a:normAutofit fontScale="90000"/>
          </a:bodyPr>
          <a:lstStyle/>
          <a:p>
            <a:r>
              <a:rPr lang="it-IT" sz="4000" dirty="0"/>
              <a:t>…ci siamo diveriti!</a:t>
            </a:r>
          </a:p>
        </p:txBody>
      </p:sp>
      <p:sp>
        <p:nvSpPr>
          <p:cNvPr id="3" name="Segnaposto contenuto 2">
            <a:extLst>
              <a:ext uri="{FF2B5EF4-FFF2-40B4-BE49-F238E27FC236}">
                <a16:creationId xmlns:a16="http://schemas.microsoft.com/office/drawing/2014/main" id="{753844A5-B88B-2400-BFCE-DE6F635DFFDF}"/>
              </a:ext>
            </a:extLst>
          </p:cNvPr>
          <p:cNvSpPr>
            <a:spLocks noGrp="1"/>
          </p:cNvSpPr>
          <p:nvPr>
            <p:ph sz="quarter" idx="13"/>
          </p:nvPr>
        </p:nvSpPr>
        <p:spPr>
          <a:xfrm>
            <a:off x="685800" y="1491176"/>
            <a:ext cx="5088714" cy="3883410"/>
          </a:xfrm>
        </p:spPr>
        <p:txBody>
          <a:bodyPr>
            <a:normAutofit fontScale="85000" lnSpcReduction="10000"/>
          </a:bodyPr>
          <a:lstStyle/>
          <a:p>
            <a:r>
              <a:rPr lang="it-IT" dirty="0"/>
              <a:t>È stata divertente la parte della storia in cui la nonna è diventata altissima. (C)</a:t>
            </a:r>
          </a:p>
          <a:p>
            <a:r>
              <a:rPr lang="it-IT" dirty="0"/>
              <a:t>Mi sono divertito quando le galline sono diventate giganti. (y)</a:t>
            </a:r>
          </a:p>
          <a:p>
            <a:r>
              <a:rPr lang="it-IT" dirty="0"/>
              <a:t>Mi sono divertita quando george preparava la medicina, perché era interessante ed era fantastico e magico e poi la nonna era diventata alta e magra e gli animali grandi e grossi. (S.A)</a:t>
            </a:r>
          </a:p>
          <a:p>
            <a:r>
              <a:rPr lang="it-IT" dirty="0"/>
              <a:t>Mi è piaciuta la parte della preparazione della medicina e quando la gallina è diventata gigante e ha fatto un uovo gigante. (</a:t>
            </a:r>
            <a:r>
              <a:rPr lang="it-IT" dirty="0" err="1"/>
              <a:t>s.m</a:t>
            </a:r>
            <a:r>
              <a:rPr lang="it-IT" dirty="0"/>
              <a:t>)</a:t>
            </a:r>
          </a:p>
        </p:txBody>
      </p:sp>
      <p:pic>
        <p:nvPicPr>
          <p:cNvPr id="5" name="Segnaposto contenuto 5">
            <a:extLst>
              <a:ext uri="{FF2B5EF4-FFF2-40B4-BE49-F238E27FC236}">
                <a16:creationId xmlns:a16="http://schemas.microsoft.com/office/drawing/2014/main" id="{DF67AAC2-BC5D-A7D5-0874-C99C551E52C8}"/>
              </a:ext>
            </a:extLst>
          </p:cNvPr>
          <p:cNvPicPr>
            <a:picLocks noGrp="1" noChangeAspect="1"/>
          </p:cNvPicPr>
          <p:nvPr>
            <p:ph sz="quarter" idx="14"/>
          </p:nvPr>
        </p:nvPicPr>
        <p:blipFill>
          <a:blip r:embed="rId2"/>
          <a:stretch>
            <a:fillRect/>
          </a:stretch>
        </p:blipFill>
        <p:spPr>
          <a:xfrm>
            <a:off x="8373651" y="1378634"/>
            <a:ext cx="2260062" cy="2590551"/>
          </a:xfrm>
        </p:spPr>
      </p:pic>
      <p:pic>
        <p:nvPicPr>
          <p:cNvPr id="6" name="Segnaposto contenuto 7">
            <a:extLst>
              <a:ext uri="{FF2B5EF4-FFF2-40B4-BE49-F238E27FC236}">
                <a16:creationId xmlns:a16="http://schemas.microsoft.com/office/drawing/2014/main" id="{9E0781BD-9EE7-CF98-33AB-C329A288AB62}"/>
              </a:ext>
            </a:extLst>
          </p:cNvPr>
          <p:cNvPicPr>
            <a:picLocks noChangeAspect="1"/>
          </p:cNvPicPr>
          <p:nvPr/>
        </p:nvPicPr>
        <p:blipFill>
          <a:blip r:embed="rId3"/>
          <a:stretch>
            <a:fillRect/>
          </a:stretch>
        </p:blipFill>
        <p:spPr>
          <a:xfrm>
            <a:off x="6602168" y="1378633"/>
            <a:ext cx="1765346" cy="3968153"/>
          </a:xfrm>
          <a:prstGeom prst="rect">
            <a:avLst/>
          </a:prstGeom>
        </p:spPr>
      </p:pic>
      <p:pic>
        <p:nvPicPr>
          <p:cNvPr id="7" name="Immagine 6">
            <a:extLst>
              <a:ext uri="{FF2B5EF4-FFF2-40B4-BE49-F238E27FC236}">
                <a16:creationId xmlns:a16="http://schemas.microsoft.com/office/drawing/2014/main" id="{E40EBF33-A59F-A11C-F9CC-7D8E84A11F1B}"/>
              </a:ext>
            </a:extLst>
          </p:cNvPr>
          <p:cNvPicPr>
            <a:picLocks noChangeAspect="1"/>
          </p:cNvPicPr>
          <p:nvPr/>
        </p:nvPicPr>
        <p:blipFill>
          <a:blip r:embed="rId4"/>
          <a:stretch>
            <a:fillRect/>
          </a:stretch>
        </p:blipFill>
        <p:spPr>
          <a:xfrm>
            <a:off x="8692914" y="4078915"/>
            <a:ext cx="1621536" cy="1158140"/>
          </a:xfrm>
          <a:prstGeom prst="rect">
            <a:avLst/>
          </a:prstGeom>
        </p:spPr>
      </p:pic>
    </p:spTree>
    <p:extLst>
      <p:ext uri="{BB962C8B-B14F-4D97-AF65-F5344CB8AC3E}">
        <p14:creationId xmlns:p14="http://schemas.microsoft.com/office/powerpoint/2010/main" val="142947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65EBA68C-9A6A-EB8F-3D1D-BE95CE0E6547}"/>
              </a:ext>
            </a:extLst>
          </p:cNvPr>
          <p:cNvSpPr>
            <a:spLocks noGrp="1"/>
          </p:cNvSpPr>
          <p:nvPr>
            <p:ph type="ctrTitle"/>
          </p:nvPr>
        </p:nvSpPr>
        <p:spPr/>
        <p:txBody>
          <a:bodyPr>
            <a:normAutofit fontScale="90000"/>
          </a:bodyPr>
          <a:lstStyle/>
          <a:p>
            <a:r>
              <a:rPr lang="it-IT" dirty="0"/>
              <a:t>Un bambino che legge sarà un adulto che pensa</a:t>
            </a:r>
          </a:p>
        </p:txBody>
      </p:sp>
      <p:sp>
        <p:nvSpPr>
          <p:cNvPr id="6" name="Sottotitolo 5">
            <a:extLst>
              <a:ext uri="{FF2B5EF4-FFF2-40B4-BE49-F238E27FC236}">
                <a16:creationId xmlns:a16="http://schemas.microsoft.com/office/drawing/2014/main" id="{77461B36-EB54-8AC7-D8D2-5662E2B6FCCA}"/>
              </a:ext>
            </a:extLst>
          </p:cNvPr>
          <p:cNvSpPr>
            <a:spLocks noGrp="1"/>
          </p:cNvSpPr>
          <p:nvPr>
            <p:ph type="subTitle" idx="1"/>
          </p:nvPr>
        </p:nvSpPr>
        <p:spPr/>
        <p:txBody>
          <a:bodyPr/>
          <a:lstStyle/>
          <a:p>
            <a:r>
              <a:rPr lang="it-IT" dirty="0"/>
              <a:t>Jerome bruner</a:t>
            </a:r>
          </a:p>
        </p:txBody>
      </p:sp>
    </p:spTree>
    <p:extLst>
      <p:ext uri="{BB962C8B-B14F-4D97-AF65-F5344CB8AC3E}">
        <p14:creationId xmlns:p14="http://schemas.microsoft.com/office/powerpoint/2010/main" val="36758260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Template>
  <TotalTime>77</TotalTime>
  <Words>394</Words>
  <Application>Microsoft Office PowerPoint</Application>
  <PresentationFormat>Widescreen</PresentationFormat>
  <Paragraphs>25</Paragraphs>
  <Slides>6</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6</vt:i4>
      </vt:variant>
    </vt:vector>
  </HeadingPairs>
  <TitlesOfParts>
    <vt:vector size="9" baseType="lpstr">
      <vt:lpstr>Arial</vt:lpstr>
      <vt:lpstr>Impact</vt:lpstr>
      <vt:lpstr>Evento</vt:lpstr>
      <vt:lpstr>Recensione del mese di maggio  classe 4°scuola p. novelli</vt:lpstr>
      <vt:lpstr>La medicina magica</vt:lpstr>
      <vt:lpstr>Che cosa ci è piaciuto di questa storia?...</vt:lpstr>
      <vt:lpstr>…Ne abbiamo parlato insieme...</vt:lpstr>
      <vt:lpstr>…ci siamo diveriti!</vt:lpstr>
      <vt:lpstr>Un bambino che legge sarà un adulto che pensa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Recensione del mese di maggio  classe 4°scuola p. novelli</dc:title>
  <dc:creator>Benedetta</dc:creator>
  <cp:lastModifiedBy>Benedetta</cp:lastModifiedBy>
  <cp:revision>6</cp:revision>
  <dcterms:created xsi:type="dcterms:W3CDTF">2024-05-08T13:27:20Z</dcterms:created>
  <dcterms:modified xsi:type="dcterms:W3CDTF">2024-05-09T07:37:04Z</dcterms:modified>
</cp:coreProperties>
</file>