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8C6E3C-225E-DA68-081F-4D451D760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410BC69-265A-47D3-970F-30950B633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F01CAD-D9CE-C965-D0D3-7D617A9C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010-37F6-4BA1-91F5-CFA7F2B6369A}" type="datetimeFigureOut">
              <a:rPr lang="it-IT" smtClean="0"/>
              <a:t>27/04/2025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50D2BD-03EE-4D3B-92F7-DF7C5E45C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72D014-9C99-FB3E-A8FD-0A8E8813B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0080-356F-4E03-A5F8-1AB17001D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638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D1F798-62A0-FF61-7068-6DED7443F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E30979-ECD0-5E0B-93FF-DFEC7B4F8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7F4455-DA15-818D-1D40-09D65A210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010-37F6-4BA1-91F5-CFA7F2B6369A}" type="datetimeFigureOut">
              <a:rPr lang="it-IT" smtClean="0"/>
              <a:t>27/04/2025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3518EF-8236-46DC-0B98-7A3A4B05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EEF38C-E3B4-E824-FC7D-945D735C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0080-356F-4E03-A5F8-1AB17001D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15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1D2AA04-B2FE-46C1-ED41-941837346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67282AC-7B65-E7E0-9A2D-65657826C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7E0DA4-47D4-435D-8D07-9AE82065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010-37F6-4BA1-91F5-CFA7F2B6369A}" type="datetimeFigureOut">
              <a:rPr lang="it-IT" smtClean="0"/>
              <a:t>27/04/2025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4760F4-2776-D92B-83B3-BD653E62A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88E2E5-5241-1414-2092-E2D0D2E47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0080-356F-4E03-A5F8-1AB17001D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58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67DE07-18F1-FB7D-B2F1-0CAF5D756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2D7AD3-E5D0-7ACA-0410-79F4E73C9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65E07B-5733-98B8-8B34-8826B502D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010-37F6-4BA1-91F5-CFA7F2B6369A}" type="datetimeFigureOut">
              <a:rPr lang="it-IT" smtClean="0"/>
              <a:t>27/04/2025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A9E9B9-F023-0B5C-344C-6F5EBE16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F5C803-DF7F-D0AB-C721-EFC9DFF8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0080-356F-4E03-A5F8-1AB17001D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26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20B840-C782-95C4-BD8E-0A7A1AD5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1957AD-2980-BF14-BBC3-7F5B8BF51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A591A7-81FC-A565-1DD3-C6C62AAEC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010-37F6-4BA1-91F5-CFA7F2B6369A}" type="datetimeFigureOut">
              <a:rPr lang="it-IT" smtClean="0"/>
              <a:t>27/04/2025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4AEEAF-A6F3-794A-3A32-7E343612A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679ABD-8347-FF57-C46D-13E5E04A1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0080-356F-4E03-A5F8-1AB17001D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43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5E0778-E887-6CAD-0231-C546504D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8F8CE-284D-E086-0260-07C6EABA8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0FC111-64C4-7434-0ED9-0A83205C2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00B6BB-288A-9171-7653-1D6AE52C3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010-37F6-4BA1-91F5-CFA7F2B6369A}" type="datetimeFigureOut">
              <a:rPr lang="it-IT" smtClean="0"/>
              <a:t>27/04/2025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B1BCE9-9AB0-FAD7-E9D0-8A73FA5B5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4668FEE-5321-9E0F-8F60-8C760CEF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0080-356F-4E03-A5F8-1AB17001D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53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C502D6-6C43-CDF6-D208-E755C05B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80E12F-3F91-CBF2-FBD0-005468B20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1292F48-C949-120A-E4DD-1FA356AD0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EA16897-D8C3-6E9E-F9EA-387F54F9A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A029C7A-B123-8682-46F4-0C16ED7DF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452503B-423F-4BF1-A285-C987655A7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010-37F6-4BA1-91F5-CFA7F2B6369A}" type="datetimeFigureOut">
              <a:rPr lang="it-IT" smtClean="0"/>
              <a:t>27/04/2025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D4CEFB3-C025-7482-D2D9-C9FCA860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6BF3ABE-EA6D-C9CB-F01B-4ED9F6956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0080-356F-4E03-A5F8-1AB17001D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31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0886D2-67DD-5DD8-59FD-02D834A1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369A376-6305-35F0-0548-81526D755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010-37F6-4BA1-91F5-CFA7F2B6369A}" type="datetimeFigureOut">
              <a:rPr lang="it-IT" smtClean="0"/>
              <a:t>27/04/2025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B66102-14E5-EA26-1132-3CEC66433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708989-33DE-4C69-9439-461B7084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0080-356F-4E03-A5F8-1AB17001D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64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07FC0CD-89B8-6242-B5BF-AE0FAB9F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010-37F6-4BA1-91F5-CFA7F2B6369A}" type="datetimeFigureOut">
              <a:rPr lang="it-IT" smtClean="0"/>
              <a:t>27/04/2025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A6448AF-8171-EEA0-E5D0-3ECDB820F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447A7DC-B52C-DAFB-CDBE-937EA85E0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0080-356F-4E03-A5F8-1AB17001D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40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228EE3-5EA1-8DE1-D82F-397D0649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62BA48-F38A-8B51-C1CD-5C1060389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AAD6D55-7C67-7F33-3761-6178AD3DA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DE8094-00A0-1745-2992-0E63E6A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010-37F6-4BA1-91F5-CFA7F2B6369A}" type="datetimeFigureOut">
              <a:rPr lang="it-IT" smtClean="0"/>
              <a:t>27/04/2025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C5FCA8-AD3D-CBF7-1325-2F81B37AF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005621-6DF0-E2A7-4189-F906BCE8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0080-356F-4E03-A5F8-1AB17001D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42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7FA42B-45FA-BB84-EC42-22D1AB1B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FF00A2B-44FD-3450-FAFD-A93D9E87D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06FEC98-D968-388B-2067-C6F433413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780245-B5A7-782A-EBE2-E86BA1E4F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010-37F6-4BA1-91F5-CFA7F2B6369A}" type="datetimeFigureOut">
              <a:rPr lang="it-IT" smtClean="0"/>
              <a:t>27/04/2025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10C48C-5A8E-DAD8-829A-194977C0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0253CC-7DCA-ACD6-539C-D9889805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0080-356F-4E03-A5F8-1AB17001D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496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046F809-7BD2-3CB6-6869-608644C36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37372F8-DC3B-336B-3C59-988A57152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31B13-AA24-BB92-B65B-D92892FB9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5B010-37F6-4BA1-91F5-CFA7F2B6369A}" type="datetimeFigureOut">
              <a:rPr lang="it-IT" smtClean="0"/>
              <a:t>27/04/2025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C21384-1F3C-9DDC-A538-6E7784775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6AE311-46B2-CA7E-0ACE-F1C2CAD16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E0080-356F-4E03-A5F8-1AB17001D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12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F62D98-1F72-9189-1A47-9C2DB9447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744283"/>
          </a:xfrm>
        </p:spPr>
        <p:txBody>
          <a:bodyPr/>
          <a:lstStyle/>
          <a:p>
            <a:r>
              <a:rPr lang="it-IT" dirty="0"/>
              <a:t>+----////////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80D27EA-8311-0C64-EFB8-A32237F851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A324DA-6D7E-AFBC-9E59-02CB75CE2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0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3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079C78-25C1-FF89-6767-2D5B72CA7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52981"/>
            <a:ext cx="11859490" cy="2036037"/>
          </a:xfrm>
        </p:spPr>
        <p:txBody>
          <a:bodyPr>
            <a:noAutofit/>
          </a:bodyPr>
          <a:lstStyle/>
          <a:p>
            <a:r>
              <a:rPr lang="it-IT" sz="2400" dirty="0">
                <a:latin typeface="+mn-lt"/>
              </a:rPr>
              <a:t>“Tutti sono contrari all'amicizia tra un orso e una topolina, perché gli orsi mangiano i topi e quando la topina Celestine incontra l'orso Ernest, la sua paura è proprio di essere mangiata. I due, poi, vivono in due mondi opposti che non comunicano tra loro. Nonostante questo, abbattono i pregiudizi altrui e diventano amici inseparabili. Inoltre hanno il coraggio di portare avanti le loro posizioni, anche se nessuno crede nelle loro capacità. Ci insegna a credere in noi stessi, aiutati dagli amici. E' stata una lettura meravigliosa!”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F376449-CF4A-0426-8F0B-677BBC263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9538" y="1536134"/>
            <a:ext cx="4352925" cy="5984845"/>
          </a:xfrm>
        </p:spPr>
      </p:pic>
    </p:spTree>
    <p:extLst>
      <p:ext uri="{BB962C8B-B14F-4D97-AF65-F5344CB8AC3E}">
        <p14:creationId xmlns:p14="http://schemas.microsoft.com/office/powerpoint/2010/main" val="1003339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75EC3D-D44A-DBD6-3ED8-6B6695FE1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101596"/>
            <a:ext cx="11877963" cy="2115127"/>
          </a:xfrm>
        </p:spPr>
        <p:txBody>
          <a:bodyPr>
            <a:noAutofit/>
          </a:bodyPr>
          <a:lstStyle/>
          <a:p>
            <a:r>
              <a:rPr lang="it-IT" sz="2400" dirty="0">
                <a:latin typeface="+mn-lt"/>
              </a:rPr>
              <a:t>“Da questo libro ho imparato che le persone devono cercare di essere amici di tutti, anche se il colore della pelle è diverso, gli occhi sono diversi, i capelli sono diversi, i caratteri sono diversi...Due amici veri quando sono separati fanno di tutto per </a:t>
            </a:r>
            <a:r>
              <a:rPr lang="it-IT" sz="2400" dirty="0" err="1">
                <a:latin typeface="+mn-lt"/>
              </a:rPr>
              <a:t>stareinsieme</a:t>
            </a:r>
            <a:r>
              <a:rPr lang="it-IT" sz="2400" dirty="0">
                <a:latin typeface="+mn-lt"/>
              </a:rPr>
              <a:t> e così facevano Ernest e Celestine. Il libro mi ha fatto pensare che ogni persona ha qualcosa in comune all'altra e che dobbiamo comportarci da eroi a </a:t>
            </a:r>
            <a:r>
              <a:rPr lang="it-IT" sz="2400" dirty="0" err="1">
                <a:latin typeface="+mn-lt"/>
              </a:rPr>
              <a:t>volte,senza</a:t>
            </a:r>
            <a:r>
              <a:rPr lang="it-IT" sz="2400" dirty="0">
                <a:latin typeface="+mn-lt"/>
              </a:rPr>
              <a:t> prenderci il merito, proprio come hanno fatto Ernest e Celestine.”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4000A98-5365-1937-A7AA-EDB1AFB90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35354" y="1461155"/>
            <a:ext cx="4384244" cy="6030163"/>
          </a:xfrm>
        </p:spPr>
      </p:pic>
    </p:spTree>
    <p:extLst>
      <p:ext uri="{BB962C8B-B14F-4D97-AF65-F5344CB8AC3E}">
        <p14:creationId xmlns:p14="http://schemas.microsoft.com/office/powerpoint/2010/main" val="2878737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6FB39B-6512-1263-272C-DD8C2A57E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238"/>
            <a:ext cx="10515600" cy="829932"/>
          </a:xfrm>
        </p:spPr>
        <p:txBody>
          <a:bodyPr/>
          <a:lstStyle/>
          <a:p>
            <a:r>
              <a:rPr lang="it-IT" dirty="0"/>
              <a:t>“Ernest e Celestine” di D. Pennac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202DCF-4A26-61F1-8D65-3D9226EC6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63" y="1137998"/>
            <a:ext cx="10855105" cy="55029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/>
              <a:t>Questo libro del grande scrittore Pennac ci ha molto entusiasmato, sia </a:t>
            </a:r>
            <a:r>
              <a:rPr lang="it-IT" sz="2400" dirty="0" err="1"/>
              <a:t>perchè</a:t>
            </a:r>
            <a:r>
              <a:rPr lang="it-IT" sz="2400" dirty="0"/>
              <a:t> parla di una dolcissima e improbabile amicizia fra i due personaggi appartenenti a due mondi diversi, sia perché è scritto in modo accattivante, coinvolgendo sia l'autore, che il lettore, in un dialogo parallelo alla storia. Ernest è un orso musicista e Celestine un topolina pittrice. Il mondo di sopra è abitato dagli orsi e il mondo di sotto dai topi e i loro popoli sono acerrimi nemici da sempre. Quindi com'è possibile che i due protagonisti diventino amici, fino al punto di andare a convivere nella casetta nel bosco in armonia e serenità? Dovranno prima superare mille peripezie comiche e bizzarre, ma in tutte le avventure che affrontano si aiutano l'un l'altra e rimangono sempre amici. Questo libro ci insegna che l'amicizia vera supera ogni ostacolo e va oltre le differenze, oltre i pregiudizi. Quindi ci sentiamo di consigliarne la lettura a tutti i bambini dalla terza elementare in su, perché si tratta di una lettura avvincente, divertente, fantastica, ma ricca di significato. A noi è venuta voglia di leggerne uno simile, magari sempre di Pennac, anche perché i protagonisti somigliano un po' a noi e ai nostri amici, diversi, ma uguali.</a:t>
            </a:r>
          </a:p>
          <a:p>
            <a:pPr marL="0" indent="0" algn="just">
              <a:buNone/>
            </a:pPr>
            <a:r>
              <a:rPr lang="it-IT" sz="2400" dirty="0"/>
              <a:t>Gli alunni della 4a della scuola </a:t>
            </a:r>
            <a:r>
              <a:rPr lang="it-IT" sz="2400" dirty="0" err="1"/>
              <a:t>L.Cambini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48546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8B45B-7B09-2AA9-159C-D72C3629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6970"/>
          </a:xfrm>
        </p:spPr>
        <p:txBody>
          <a:bodyPr>
            <a:noAutofit/>
          </a:bodyPr>
          <a:lstStyle/>
          <a:p>
            <a:r>
              <a:rPr lang="it-IT" sz="2400" dirty="0">
                <a:latin typeface="+mn-lt"/>
              </a:rPr>
              <a:t>“I personaggi sono molto divertenti e anche molto astuti, soprattutto nell'episodio del salvataggio dei giudici. Mi è piaciuto molto questo libro.”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BF3C607-659F-E916-3AB0-537262773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64" y="1096868"/>
            <a:ext cx="3630149" cy="5396006"/>
          </a:xfrm>
        </p:spPr>
      </p:pic>
      <p:pic>
        <p:nvPicPr>
          <p:cNvPr id="8" name="Segnaposto contenuto 4">
            <a:extLst>
              <a:ext uri="{FF2B5EF4-FFF2-40B4-BE49-F238E27FC236}">
                <a16:creationId xmlns:a16="http://schemas.microsoft.com/office/drawing/2014/main" id="{14231A70-AAC7-9698-F8A3-377CB82DD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6033" y="738061"/>
            <a:ext cx="4352925" cy="598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6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2EDC19-3DCB-8FD2-D494-54AA91A5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30"/>
          </a:xfrm>
        </p:spPr>
        <p:txBody>
          <a:bodyPr>
            <a:noAutofit/>
          </a:bodyPr>
          <a:lstStyle/>
          <a:p>
            <a:r>
              <a:rPr lang="it-IT" sz="2400" dirty="0">
                <a:latin typeface="+mn-lt"/>
              </a:rPr>
              <a:t>“Il libro è un racconto fantastico che ci insegna che la felicità è fatta di piccoli momenti ‘normali’ vissuti insieme agli amici”</a:t>
            </a:r>
            <a:endParaRPr lang="it-IT" sz="2400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EE2FCEA1-A7C7-FB9A-1E44-E5306C06B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94969" y="1009664"/>
            <a:ext cx="4352925" cy="5984845"/>
          </a:xfr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3154F34-1A19-8933-BE7C-D5FBD6153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2" y="1311430"/>
            <a:ext cx="5347537" cy="538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18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EB60D8-2F91-D1EC-EC84-5F39AAF1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7130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“Da questo libro ho imparato che stare con un amico, anche se diverso da me, può essere divertente e insieme possiamo imparare nuove cose.”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86C29DA6-270D-C7BB-0DA6-2C4484E3F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88954" y="366566"/>
            <a:ext cx="4987636" cy="6858000"/>
          </a:xfrm>
        </p:spPr>
      </p:pic>
    </p:spTree>
    <p:extLst>
      <p:ext uri="{BB962C8B-B14F-4D97-AF65-F5344CB8AC3E}">
        <p14:creationId xmlns:p14="http://schemas.microsoft.com/office/powerpoint/2010/main" val="962443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72FACA4-CDAD-992D-904B-08BD0B68F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9349" y="-1028700"/>
            <a:ext cx="6483927" cy="89154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E463772-0A9C-86DE-C94A-DA0E5E59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430" y="365125"/>
            <a:ext cx="6907794" cy="1242002"/>
          </a:xfrm>
        </p:spPr>
        <p:txBody>
          <a:bodyPr>
            <a:noAutofit/>
          </a:bodyPr>
          <a:lstStyle/>
          <a:p>
            <a:r>
              <a:rPr lang="it-IT" sz="2400" dirty="0">
                <a:latin typeface="+mn-lt"/>
              </a:rPr>
              <a:t>“Di questo racconto mi ha colpito l'amicizia tra Ernest e Celestine, che sono fra di loro molto diversi e si vogliono comunque bene. Loro vanno contro quello che dicono gli altri.”</a:t>
            </a:r>
          </a:p>
        </p:txBody>
      </p:sp>
    </p:spTree>
    <p:extLst>
      <p:ext uri="{BB962C8B-B14F-4D97-AF65-F5344CB8AC3E}">
        <p14:creationId xmlns:p14="http://schemas.microsoft.com/office/powerpoint/2010/main" val="967492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08C82E-F493-1817-0B9D-38510100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7130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“I due protagonisti vogliono realizzare i loro sogni di artisti e ci riescono, a dispetto della volontà dei loro parenti” </a:t>
            </a:r>
            <a:endParaRPr lang="it-IT" sz="40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FCAF753-EE17-236D-2C08-27496E70C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8863" y="495884"/>
            <a:ext cx="4994275" cy="6866638"/>
          </a:xfrm>
        </p:spPr>
      </p:pic>
    </p:spTree>
    <p:extLst>
      <p:ext uri="{BB962C8B-B14F-4D97-AF65-F5344CB8AC3E}">
        <p14:creationId xmlns:p14="http://schemas.microsoft.com/office/powerpoint/2010/main" val="13222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941DC2-4B95-721A-C4E1-8B305648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09" y="233940"/>
            <a:ext cx="11074400" cy="891020"/>
          </a:xfrm>
        </p:spPr>
        <p:txBody>
          <a:bodyPr>
            <a:noAutofit/>
          </a:bodyPr>
          <a:lstStyle/>
          <a:p>
            <a:r>
              <a:rPr lang="it-IT" sz="2400" dirty="0">
                <a:latin typeface="+mn-lt"/>
              </a:rPr>
              <a:t>“Questo libro mi ha fatto capire che anche se siamo diversi, possiamo essere amici e imparare molte cose. Possiamo aiutare qualcuno che sta male o che ha molte difficoltà.” 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BEB800D-E0BA-359C-2057-5C1A61A4A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3192" y="392977"/>
            <a:ext cx="4982095" cy="6852458"/>
          </a:xfrm>
        </p:spPr>
      </p:pic>
    </p:spTree>
    <p:extLst>
      <p:ext uri="{BB962C8B-B14F-4D97-AF65-F5344CB8AC3E}">
        <p14:creationId xmlns:p14="http://schemas.microsoft.com/office/powerpoint/2010/main" val="93590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72144E-765B-2B8A-6420-63034633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62439"/>
          </a:xfrm>
        </p:spPr>
        <p:txBody>
          <a:bodyPr>
            <a:noAutofit/>
          </a:bodyPr>
          <a:lstStyle/>
          <a:p>
            <a:r>
              <a:rPr lang="it-IT" sz="2400" kern="50" dirty="0">
                <a:effectLst/>
                <a:latin typeface="+mn-lt"/>
                <a:ea typeface="SimSun" panose="02010600030101010101" pitchFamily="2" charset="-122"/>
                <a:cs typeface="Lucida Sans" panose="020B0602030504020204" pitchFamily="34" charset="0"/>
              </a:rPr>
              <a:t>“Il primo aggettivo che mi fa venire in mente questa storia è </a:t>
            </a:r>
            <a:r>
              <a:rPr lang="it-IT" sz="2400" b="1" kern="50" dirty="0">
                <a:effectLst/>
                <a:latin typeface="+mn-lt"/>
                <a:ea typeface="SimSun" panose="02010600030101010101" pitchFamily="2" charset="-122"/>
                <a:cs typeface="Lucida Sans" panose="020B0602030504020204" pitchFamily="34" charset="0"/>
              </a:rPr>
              <a:t>sorprendente</a:t>
            </a:r>
            <a:r>
              <a:rPr lang="it-IT" sz="2400" kern="50" dirty="0">
                <a:effectLst/>
                <a:latin typeface="+mn-lt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it-IT" sz="2400" kern="50" dirty="0" err="1">
                <a:effectLst/>
                <a:latin typeface="+mn-lt"/>
                <a:ea typeface="SimSun" panose="02010600030101010101" pitchFamily="2" charset="-122"/>
                <a:cs typeface="Lucida Sans" panose="020B0602030504020204" pitchFamily="34" charset="0"/>
              </a:rPr>
              <a:t>perchè</a:t>
            </a:r>
            <a:r>
              <a:rPr lang="it-IT" sz="2400" kern="50" dirty="0">
                <a:effectLst/>
                <a:latin typeface="+mn-lt"/>
                <a:ea typeface="SimSun" panose="02010600030101010101" pitchFamily="2" charset="-122"/>
                <a:cs typeface="Lucida Sans" panose="020B0602030504020204" pitchFamily="34" charset="0"/>
              </a:rPr>
              <a:t> dal titolo e dall'inizio si pensava che la storia parlasse di un orso e un topo che si odiano e poi diventano amici, ma poi questo racconto ha superato ogni aspettativa, </a:t>
            </a:r>
            <a:r>
              <a:rPr lang="it-IT" sz="2400" kern="50" dirty="0" err="1">
                <a:effectLst/>
                <a:latin typeface="+mn-lt"/>
                <a:ea typeface="SimSun" panose="02010600030101010101" pitchFamily="2" charset="-122"/>
                <a:cs typeface="Lucida Sans" panose="020B0602030504020204" pitchFamily="34" charset="0"/>
              </a:rPr>
              <a:t>perchè</a:t>
            </a:r>
            <a:r>
              <a:rPr lang="it-IT" sz="2400" kern="50" dirty="0">
                <a:effectLst/>
                <a:latin typeface="+mn-lt"/>
                <a:ea typeface="SimSun" panose="02010600030101010101" pitchFamily="2" charset="-122"/>
                <a:cs typeface="Lucida Sans" panose="020B0602030504020204" pitchFamily="34" charset="0"/>
              </a:rPr>
              <a:t> sono diventati MIGLIORI amici; inoltre è scritto in modo semplice, ma con tanta suspence e colpi di scena inaspettati.”</a:t>
            </a:r>
            <a:br>
              <a:rPr lang="it-IT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Lucida Sans" panose="020B0602030504020204" pitchFamily="34" charset="0"/>
              </a:rPr>
            </a:br>
            <a:endParaRPr lang="it-IT" sz="24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BB938FD-FDD0-DA6E-3F16-8A83D40A0A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4648" y="1937757"/>
            <a:ext cx="3768705" cy="5181600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E9B59FD-8535-5FD0-C5EB-AF9642DB05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78648" y="1946995"/>
            <a:ext cx="3768705" cy="5181600"/>
          </a:xfrm>
        </p:spPr>
      </p:pic>
    </p:spTree>
    <p:extLst>
      <p:ext uri="{BB962C8B-B14F-4D97-AF65-F5344CB8AC3E}">
        <p14:creationId xmlns:p14="http://schemas.microsoft.com/office/powerpoint/2010/main" val="7888293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688</Words>
  <Application>Microsoft Office PowerPoint</Application>
  <PresentationFormat>Widescreen</PresentationFormat>
  <Paragraphs>13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Tema di Office</vt:lpstr>
      <vt:lpstr>+----////////</vt:lpstr>
      <vt:lpstr>“Ernest e Celestine” di D. Pennac</vt:lpstr>
      <vt:lpstr>“I personaggi sono molto divertenti e anche molto astuti, soprattutto nell'episodio del salvataggio dei giudici. Mi è piaciuto molto questo libro.”</vt:lpstr>
      <vt:lpstr>“Il libro è un racconto fantastico che ci insegna che la felicità è fatta di piccoli momenti ‘normali’ vissuti insieme agli amici”</vt:lpstr>
      <vt:lpstr>“Da questo libro ho imparato che stare con un amico, anche se diverso da me, può essere divertente e insieme possiamo imparare nuove cose.”</vt:lpstr>
      <vt:lpstr>“Di questo racconto mi ha colpito l'amicizia tra Ernest e Celestine, che sono fra di loro molto diversi e si vogliono comunque bene. Loro vanno contro quello che dicono gli altri.”</vt:lpstr>
      <vt:lpstr>“I due protagonisti vogliono realizzare i loro sogni di artisti e ci riescono, a dispetto della volontà dei loro parenti” </vt:lpstr>
      <vt:lpstr>“Questo libro mi ha fatto capire che anche se siamo diversi, possiamo essere amici e imparare molte cose. Possiamo aiutare qualcuno che sta male o che ha molte difficoltà.” </vt:lpstr>
      <vt:lpstr>“Il primo aggettivo che mi fa venire in mente questa storia è sorprendente, perchè dal titolo e dall'inizio si pensava che la storia parlasse di un orso e un topo che si odiano e poi diventano amici, ma poi questo racconto ha superato ogni aspettativa, perchè sono diventati MIGLIORI amici; inoltre è scritto in modo semplice, ma con tanta suspence e colpi di scena inaspettati.” </vt:lpstr>
      <vt:lpstr>“Tutti sono contrari all'amicizia tra un orso e una topolina, perché gli orsi mangiano i topi e quando la topina Celestine incontra l'orso Ernest, la sua paura è proprio di essere mangiata. I due, poi, vivono in due mondi opposti che non comunicano tra loro. Nonostante questo, abbattono i pregiudizi altrui e diventano amici inseparabili. Inoltre hanno il coraggio di portare avanti le loro posizioni, anche se nessuno crede nelle loro capacità. Ci insegna a credere in noi stessi, aiutati dagli amici. E' stata una lettura meravigliosa!”</vt:lpstr>
      <vt:lpstr>“Da questo libro ho imparato che le persone devono cercare di essere amici di tutti, anche se il colore della pelle è diverso, gli occhi sono diversi, i capelli sono diversi, i caratteri sono diversi...Due amici veri quando sono separati fanno di tutto per stareinsieme e così facevano Ernest e Celestine. Il libro mi ha fatto pensare che ogni persona ha qualcosa in comune all'altra e che dobbiamo comportarci da eroi a volte,senza prenderci il merito, proprio come hanno fatto Ernest e Celestine.”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stefoliver74 stefoliver74</dc:creator>
  <cp:lastModifiedBy>stefoliver74 stefoliver74</cp:lastModifiedBy>
  <cp:revision>39</cp:revision>
  <dcterms:created xsi:type="dcterms:W3CDTF">2025-04-27T13:40:17Z</dcterms:created>
  <dcterms:modified xsi:type="dcterms:W3CDTF">2025-04-27T20:17:21Z</dcterms:modified>
</cp:coreProperties>
</file>